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3" r:id="rId4"/>
    <p:sldId id="261" r:id="rId5"/>
  </p:sldIdLst>
  <p:sldSz cx="12192000" cy="6858000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7" d="100"/>
          <a:sy n="97" d="100"/>
        </p:scale>
        <p:origin x="9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Sage" userId="acebcd3e2ffb957b" providerId="LiveId" clId="{5EA5C819-8D01-4795-A567-66CC495EFB2E}"/>
    <pc:docChg chg="undo custSel addSld delSld modSld">
      <pc:chgData name="Paul Sage" userId="acebcd3e2ffb957b" providerId="LiveId" clId="{5EA5C819-8D01-4795-A567-66CC495EFB2E}" dt="2025-02-23T20:34:34.305" v="753" actId="13926"/>
      <pc:docMkLst>
        <pc:docMk/>
      </pc:docMkLst>
      <pc:sldChg chg="addSp delSp modSp mod setBg addAnim setClrOvrMap delDesignElem">
        <pc:chgData name="Paul Sage" userId="acebcd3e2ffb957b" providerId="LiveId" clId="{5EA5C819-8D01-4795-A567-66CC495EFB2E}" dt="2025-02-19T16:50:04.340" v="519" actId="20577"/>
        <pc:sldMkLst>
          <pc:docMk/>
          <pc:sldMk cId="592785558" sldId="256"/>
        </pc:sldMkLst>
        <pc:spChg chg="mod ord">
          <ac:chgData name="Paul Sage" userId="acebcd3e2ffb957b" providerId="LiveId" clId="{5EA5C819-8D01-4795-A567-66CC495EFB2E}" dt="2025-02-19T16:47:25.012" v="485" actId="27636"/>
          <ac:spMkLst>
            <pc:docMk/>
            <pc:sldMk cId="592785558" sldId="256"/>
            <ac:spMk id="2" creationId="{59832B97-2F51-9812-F3F0-322D175D00C3}"/>
          </ac:spMkLst>
        </pc:spChg>
        <pc:spChg chg="mod ord">
          <ac:chgData name="Paul Sage" userId="acebcd3e2ffb957b" providerId="LiveId" clId="{5EA5C819-8D01-4795-A567-66CC495EFB2E}" dt="2025-02-19T16:50:04.340" v="519" actId="20577"/>
          <ac:spMkLst>
            <pc:docMk/>
            <pc:sldMk cId="592785558" sldId="256"/>
            <ac:spMk id="3" creationId="{C93411FC-1794-28F5-157F-5A43FB34F9A8}"/>
          </ac:spMkLst>
        </pc:spChg>
        <pc:spChg chg="add">
          <ac:chgData name="Paul Sage" userId="acebcd3e2ffb957b" providerId="LiveId" clId="{5EA5C819-8D01-4795-A567-66CC495EFB2E}" dt="2025-02-19T16:47:24.996" v="484" actId="26606"/>
          <ac:spMkLst>
            <pc:docMk/>
            <pc:sldMk cId="592785558" sldId="256"/>
            <ac:spMk id="59" creationId="{2A785343-5D24-4118-A2E4-665D196F60C2}"/>
          </ac:spMkLst>
        </pc:spChg>
        <pc:spChg chg="add">
          <ac:chgData name="Paul Sage" userId="acebcd3e2ffb957b" providerId="LiveId" clId="{5EA5C819-8D01-4795-A567-66CC495EFB2E}" dt="2025-02-19T16:47:24.996" v="484" actId="26606"/>
          <ac:spMkLst>
            <pc:docMk/>
            <pc:sldMk cId="592785558" sldId="256"/>
            <ac:spMk id="61" creationId="{32F4D216-10B7-4DCA-A0A1-068E9E32F4F2}"/>
          </ac:spMkLst>
        </pc:spChg>
        <pc:picChg chg="mod ord">
          <ac:chgData name="Paul Sage" userId="acebcd3e2ffb957b" providerId="LiveId" clId="{5EA5C819-8D01-4795-A567-66CC495EFB2E}" dt="2025-02-19T16:35:13.015" v="430" actId="26606"/>
          <ac:picMkLst>
            <pc:docMk/>
            <pc:sldMk cId="592785558" sldId="256"/>
            <ac:picMk id="5" creationId="{2E8D18AF-14B8-1B80-8461-A3B867ABE92A}"/>
          </ac:picMkLst>
        </pc:picChg>
        <pc:picChg chg="add mod ord">
          <ac:chgData name="Paul Sage" userId="acebcd3e2ffb957b" providerId="LiveId" clId="{5EA5C819-8D01-4795-A567-66CC495EFB2E}" dt="2025-02-19T16:47:24.996" v="484" actId="26606"/>
          <ac:picMkLst>
            <pc:docMk/>
            <pc:sldMk cId="592785558" sldId="256"/>
            <ac:picMk id="8" creationId="{FF9FE6C9-03E1-D3C3-A494-F78CA98880A1}"/>
          </ac:picMkLst>
        </pc:picChg>
        <pc:picChg chg="add mod ord">
          <ac:chgData name="Paul Sage" userId="acebcd3e2ffb957b" providerId="LiveId" clId="{5EA5C819-8D01-4795-A567-66CC495EFB2E}" dt="2025-02-19T16:35:13.015" v="430" actId="26606"/>
          <ac:picMkLst>
            <pc:docMk/>
            <pc:sldMk cId="592785558" sldId="256"/>
            <ac:picMk id="12" creationId="{9DB516E2-AB89-0E30-D609-10DB4668F15C}"/>
          </ac:picMkLst>
        </pc:picChg>
        <pc:picChg chg="add mod ord">
          <ac:chgData name="Paul Sage" userId="acebcd3e2ffb957b" providerId="LiveId" clId="{5EA5C819-8D01-4795-A567-66CC495EFB2E}" dt="2025-02-19T16:32:48.138" v="402" actId="26606"/>
          <ac:picMkLst>
            <pc:docMk/>
            <pc:sldMk cId="592785558" sldId="256"/>
            <ac:picMk id="16" creationId="{C5E7BA22-8284-EF05-3A59-6053C78671A8}"/>
          </ac:picMkLst>
        </pc:picChg>
        <pc:picChg chg="add mod ord">
          <ac:chgData name="Paul Sage" userId="acebcd3e2ffb957b" providerId="LiveId" clId="{5EA5C819-8D01-4795-A567-66CC495EFB2E}" dt="2025-02-19T16:35:13.015" v="430" actId="26606"/>
          <ac:picMkLst>
            <pc:docMk/>
            <pc:sldMk cId="592785558" sldId="256"/>
            <ac:picMk id="18" creationId="{3552A540-7C1D-9DFC-C05A-CE6206E97712}"/>
          </ac:picMkLst>
        </pc:picChg>
        <pc:picChg chg="add mod ord">
          <ac:chgData name="Paul Sage" userId="acebcd3e2ffb957b" providerId="LiveId" clId="{5EA5C819-8D01-4795-A567-66CC495EFB2E}" dt="2025-02-19T16:47:24.996" v="484" actId="26606"/>
          <ac:picMkLst>
            <pc:docMk/>
            <pc:sldMk cId="592785558" sldId="256"/>
            <ac:picMk id="27" creationId="{559F51BA-B9A9-7A54-162B-8725B2F41D0D}"/>
          </ac:picMkLst>
        </pc:picChg>
      </pc:sldChg>
      <pc:sldChg chg="addSp delSp modSp mod delDesignElem">
        <pc:chgData name="Paul Sage" userId="acebcd3e2ffb957b" providerId="LiveId" clId="{5EA5C819-8D01-4795-A567-66CC495EFB2E}" dt="2025-02-19T17:04:13.381" v="734" actId="207"/>
        <pc:sldMkLst>
          <pc:docMk/>
          <pc:sldMk cId="2626773322" sldId="257"/>
        </pc:sldMkLst>
        <pc:spChg chg="mod">
          <ac:chgData name="Paul Sage" userId="acebcd3e2ffb957b" providerId="LiveId" clId="{5EA5C819-8D01-4795-A567-66CC495EFB2E}" dt="2025-02-19T16:38:58.170" v="459" actId="207"/>
          <ac:spMkLst>
            <pc:docMk/>
            <pc:sldMk cId="2626773322" sldId="257"/>
            <ac:spMk id="2" creationId="{6D47C5F3-7FA0-1586-B35B-DF9957D94CF0}"/>
          </ac:spMkLst>
        </pc:spChg>
        <pc:spChg chg="mod">
          <ac:chgData name="Paul Sage" userId="acebcd3e2ffb957b" providerId="LiveId" clId="{5EA5C819-8D01-4795-A567-66CC495EFB2E}" dt="2025-02-19T17:04:13.381" v="734" actId="207"/>
          <ac:spMkLst>
            <pc:docMk/>
            <pc:sldMk cId="2626773322" sldId="257"/>
            <ac:spMk id="4" creationId="{5640CB20-32AC-1E35-802B-B134F31FDD7D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626773322" sldId="257"/>
            <ac:spMk id="12" creationId="{2151139A-886F-4B97-8815-729AD3831BBD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626773322" sldId="257"/>
            <ac:spMk id="14" creationId="{AB5E08C4-8CDD-4623-A5B8-E998C6DEE3B7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626773322" sldId="257"/>
            <ac:spMk id="16" creationId="{15F33878-D502-4FFA-8ACE-F2AECDB2A23F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626773322" sldId="257"/>
            <ac:spMk id="18" creationId="{D3539FEE-81D3-4406-802E-60B20B16F4F6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626773322" sldId="257"/>
            <ac:spMk id="20" creationId="{DC701763-729E-462F-A5A8-E0DEFEB1E2E4}"/>
          </ac:spMkLst>
        </pc:spChg>
      </pc:sldChg>
      <pc:sldChg chg="addSp delSp modSp mod delDesignElem">
        <pc:chgData name="Paul Sage" userId="acebcd3e2ffb957b" providerId="LiveId" clId="{5EA5C819-8D01-4795-A567-66CC495EFB2E}" dt="2025-02-23T20:34:34.305" v="753" actId="13926"/>
        <pc:sldMkLst>
          <pc:docMk/>
          <pc:sldMk cId="2956596733" sldId="261"/>
        </pc:sldMkLst>
        <pc:spChg chg="add mod">
          <ac:chgData name="Paul Sage" userId="acebcd3e2ffb957b" providerId="LiveId" clId="{5EA5C819-8D01-4795-A567-66CC495EFB2E}" dt="2025-02-19T16:54:11.670" v="573" actId="20577"/>
          <ac:spMkLst>
            <pc:docMk/>
            <pc:sldMk cId="2956596733" sldId="261"/>
            <ac:spMk id="4" creationId="{96E0F8C9-9E9C-722A-B59D-832B4F6EF9C1}"/>
          </ac:spMkLst>
        </pc:spChg>
        <pc:spChg chg="mod">
          <ac:chgData name="Paul Sage" userId="acebcd3e2ffb957b" providerId="LiveId" clId="{5EA5C819-8D01-4795-A567-66CC495EFB2E}" dt="2025-02-23T20:34:34.305" v="753" actId="13926"/>
          <ac:spMkLst>
            <pc:docMk/>
            <pc:sldMk cId="2956596733" sldId="261"/>
            <ac:spMk id="7" creationId="{1D30EBA3-E0D8-DEAE-346E-698615E240B4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956596733" sldId="261"/>
            <ac:spMk id="12" creationId="{D7653430-7F4C-96A0-DB7B-2CEAE164DE87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956596733" sldId="261"/>
            <ac:spMk id="14" creationId="{9DE04447-5326-F218-5121-44A91188DDB4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956596733" sldId="261"/>
            <ac:spMk id="16" creationId="{0135E3F5-C811-D48B-3539-9375E9839750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956596733" sldId="261"/>
            <ac:spMk id="18" creationId="{1360E06D-7538-79C5-AD39-44159DC80BE4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2956596733" sldId="261"/>
            <ac:spMk id="20" creationId="{061CB1AB-0736-A02D-9A8C-9FD312032536}"/>
          </ac:spMkLst>
        </pc:spChg>
        <pc:picChg chg="mod">
          <ac:chgData name="Paul Sage" userId="acebcd3e2ffb957b" providerId="LiveId" clId="{5EA5C819-8D01-4795-A567-66CC495EFB2E}" dt="2025-02-18T22:38:57.816" v="25" actId="1076"/>
          <ac:picMkLst>
            <pc:docMk/>
            <pc:sldMk cId="2956596733" sldId="261"/>
            <ac:picMk id="11" creationId="{5F4D41AB-D876-EF82-D83E-8F3F13CA6BEF}"/>
          </ac:picMkLst>
        </pc:picChg>
        <pc:picChg chg="mod">
          <ac:chgData name="Paul Sage" userId="acebcd3e2ffb957b" providerId="LiveId" clId="{5EA5C819-8D01-4795-A567-66CC495EFB2E}" dt="2025-02-18T22:39:23.368" v="28" actId="1076"/>
          <ac:picMkLst>
            <pc:docMk/>
            <pc:sldMk cId="2956596733" sldId="261"/>
            <ac:picMk id="17" creationId="{1D655491-FB2B-A865-2B51-C64205AA921C}"/>
          </ac:picMkLst>
        </pc:picChg>
        <pc:picChg chg="mod">
          <ac:chgData name="Paul Sage" userId="acebcd3e2ffb957b" providerId="LiveId" clId="{5EA5C819-8D01-4795-A567-66CC495EFB2E}" dt="2025-02-18T22:38:46.961" v="22" actId="14100"/>
          <ac:picMkLst>
            <pc:docMk/>
            <pc:sldMk cId="2956596733" sldId="261"/>
            <ac:picMk id="21" creationId="{75854D21-F8DA-F8DA-69C2-4BA7768B14F5}"/>
          </ac:picMkLst>
        </pc:picChg>
        <pc:picChg chg="mod">
          <ac:chgData name="Paul Sage" userId="acebcd3e2ffb957b" providerId="LiveId" clId="{5EA5C819-8D01-4795-A567-66CC495EFB2E}" dt="2025-02-19T16:54:36.217" v="578" actId="1076"/>
          <ac:picMkLst>
            <pc:docMk/>
            <pc:sldMk cId="2956596733" sldId="261"/>
            <ac:picMk id="23" creationId="{F1F0CB15-1F38-7C99-C3A6-8E2B274A2444}"/>
          </ac:picMkLst>
        </pc:picChg>
        <pc:picChg chg="mod">
          <ac:chgData name="Paul Sage" userId="acebcd3e2ffb957b" providerId="LiveId" clId="{5EA5C819-8D01-4795-A567-66CC495EFB2E}" dt="2025-02-19T16:54:16.942" v="574" actId="14100"/>
          <ac:picMkLst>
            <pc:docMk/>
            <pc:sldMk cId="2956596733" sldId="261"/>
            <ac:picMk id="25" creationId="{BEB7FF12-6967-C8F7-47DB-F2D9E5B4931E}"/>
          </ac:picMkLst>
        </pc:picChg>
      </pc:sldChg>
      <pc:sldChg chg="addSp delSp modSp mod delDesignElem">
        <pc:chgData name="Paul Sage" userId="acebcd3e2ffb957b" providerId="LiveId" clId="{5EA5C819-8D01-4795-A567-66CC495EFB2E}" dt="2025-02-23T20:34:20.094" v="750" actId="13926"/>
        <pc:sldMkLst>
          <pc:docMk/>
          <pc:sldMk cId="1531015523" sldId="263"/>
        </pc:sldMkLst>
        <pc:spChg chg="add del mod">
          <ac:chgData name="Paul Sage" userId="acebcd3e2ffb957b" providerId="LiveId" clId="{5EA5C819-8D01-4795-A567-66CC495EFB2E}" dt="2025-02-23T20:34:20.094" v="750" actId="13926"/>
          <ac:spMkLst>
            <pc:docMk/>
            <pc:sldMk cId="1531015523" sldId="263"/>
            <ac:spMk id="7" creationId="{12E80DDC-5C0C-106E-57A9-558DA080D967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1531015523" sldId="263"/>
            <ac:spMk id="12" creationId="{7DCE3C7F-75B8-765D-4453-3C4DAC077952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1531015523" sldId="263"/>
            <ac:spMk id="14" creationId="{27A6ED47-D884-2B30-8DCB-3EC8E12BE585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1531015523" sldId="263"/>
            <ac:spMk id="16" creationId="{39084197-FBAC-C77D-01EA-A7309A4F9168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1531015523" sldId="263"/>
            <ac:spMk id="18" creationId="{CDF63FBE-1377-63F0-E0F0-A0DC6FB3D450}"/>
          </ac:spMkLst>
        </pc:spChg>
        <pc:spChg chg="add del">
          <ac:chgData name="Paul Sage" userId="acebcd3e2ffb957b" providerId="LiveId" clId="{5EA5C819-8D01-4795-A567-66CC495EFB2E}" dt="2025-02-19T16:38:17.250" v="456"/>
          <ac:spMkLst>
            <pc:docMk/>
            <pc:sldMk cId="1531015523" sldId="263"/>
            <ac:spMk id="20" creationId="{F34F94F1-42E0-C959-035A-CB37052C8BF8}"/>
          </ac:spMkLst>
        </pc:spChg>
      </pc:sldChg>
      <pc:sldChg chg="addSp modSp new del mod">
        <pc:chgData name="Paul Sage" userId="acebcd3e2ffb957b" providerId="LiveId" clId="{5EA5C819-8D01-4795-A567-66CC495EFB2E}" dt="2025-02-19T16:23:10.858" v="295" actId="2696"/>
        <pc:sldMkLst>
          <pc:docMk/>
          <pc:sldMk cId="3370664173" sldId="264"/>
        </pc:sldMkLst>
      </pc:sldChg>
    </pc:docChg>
  </pc:docChgLst>
  <pc:docChgLst>
    <pc:chgData name="Paul Sage" userId="acebcd3e2ffb957b" providerId="LiveId" clId="{CEA0CCB5-B078-4B98-93C3-4D4E5BFCDE77}"/>
    <pc:docChg chg="custSel modSld">
      <pc:chgData name="Paul Sage" userId="acebcd3e2ffb957b" providerId="LiveId" clId="{CEA0CCB5-B078-4B98-93C3-4D4E5BFCDE77}" dt="2025-03-19T12:58:17.677" v="1" actId="27636"/>
      <pc:docMkLst>
        <pc:docMk/>
      </pc:docMkLst>
      <pc:sldChg chg="modSp mod">
        <pc:chgData name="Paul Sage" userId="acebcd3e2ffb957b" providerId="LiveId" clId="{CEA0CCB5-B078-4B98-93C3-4D4E5BFCDE77}" dt="2025-03-19T12:58:17.677" v="1" actId="27636"/>
        <pc:sldMkLst>
          <pc:docMk/>
          <pc:sldMk cId="592785558" sldId="256"/>
        </pc:sldMkLst>
        <pc:spChg chg="mod">
          <ac:chgData name="Paul Sage" userId="acebcd3e2ffb957b" providerId="LiveId" clId="{CEA0CCB5-B078-4B98-93C3-4D4E5BFCDE77}" dt="2025-03-19T12:58:17.677" v="1" actId="27636"/>
          <ac:spMkLst>
            <pc:docMk/>
            <pc:sldMk cId="592785558" sldId="256"/>
            <ac:spMk id="3" creationId="{C93411FC-1794-28F5-157F-5A43FB34F9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2425A-414C-403A-816D-8CA4372D8B4E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9775" y="1171575"/>
            <a:ext cx="5622925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08500"/>
            <a:ext cx="5683250" cy="36893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52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89952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187EC-2E7F-4FAC-BC8E-13E2237D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60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187EC-2E7F-4FAC-BC8E-13E2237DDF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47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187EC-2E7F-4FAC-BC8E-13E2237DDF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16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2EB08-8416-810F-7EB3-6E89CA700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11226-F11E-9395-F578-74DD78139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8F3C1-040D-A9EA-290B-E326194CC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6C073-53F2-0C5D-ECF1-9DCFD075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014A1-4F91-9C9F-A72C-9598266E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79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F813-8E7D-8207-E246-FFBB81396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8DE2B-7C37-1FC2-BC32-C50B63B8F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4DFCC-A07F-BCB2-42AA-1B753695D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4B510-99E8-2DED-12B9-FDCA920B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36363-5BAD-EEF7-7A5A-F79DC383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F7D6-143B-44EC-C812-549601728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D2315-EF57-C675-C48E-CBB8FE53A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5886B-7E5A-1C01-0124-4C9CE4723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36224-C150-BECA-8CDE-501AB9F0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62084-33A9-F7FC-2FEE-6BF8406B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8FD9-7477-061C-0073-12CF187A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B8417-B31C-D4DA-3B96-EF46D17D9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80CF6-12ED-2B32-93F4-F07D3869D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D5493-B522-EA3D-38A4-917807C0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7DF5E-7F96-4F36-C68C-9B64C8DB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E4473-8ABB-1817-BD1F-214B52E2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1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B682-BFBE-B1DD-D219-539FFB327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A3D22-EB84-1916-1B67-FA321CA02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F2658-181A-E9A3-C075-E925EA34A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EF4297-31E8-77FF-87C1-44C6071B01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128073-0B4B-5659-5D9B-D64B60116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B16394-DDE8-97FA-E2B7-101A39CD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5872D-0935-C760-4FCE-CAFB18C9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4B25A8-6703-F89C-BD7F-2DBC578B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571A-B9A7-085D-823E-AA4E9627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48075-9856-0C30-84A3-BB1FF95E0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C800D-7E3B-BA84-304F-A9CEFE8D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FFE6FC-ABCE-3E01-5167-4B5CCC29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96CA69-7E86-C08A-0CBF-DC96EAE1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316CD-B247-FE7E-D7B3-D8F2A172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D604-BD2F-2596-A1E8-7278B7DD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3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5DC0-8AD9-F608-C0B8-C54969C4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52049-F1B8-EF42-2966-7BA984C35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71CF8-7E6D-8836-F985-33532F981C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ABA92-0D64-07FD-3461-E2792517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22512-2C69-4676-13D4-3AA8395D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C3C40-A119-BA40-8319-C4B2B952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5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7390E-FC6E-494F-90AD-1EBC99757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CE98F6-FC99-D223-6885-BA9FEBF90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A8814-FD71-D6A0-3928-CDC6D65D4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C4718-8B9C-163F-64CB-33A1B154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702DF-FBBC-D340-AB3B-916E0EDE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BFAD0-6CD9-D296-018A-D55626F1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C9324-0F92-41A4-239D-4EBE8A8B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87B29-7F11-95B4-A020-A08F5A3F0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92989-0309-0323-14D7-022EDF19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AB252-A55A-EA1E-B0F5-560A87D5B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7D3B0-F4DE-6592-D645-908394A0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1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936FB9-4F98-88BF-0747-55CD45EED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0F412-A122-63D4-9311-F1898726C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5AAEF-68C5-0C92-31DF-27121742F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A2C77-FE6D-05CA-D394-FB680792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AD239-4188-D769-FCFD-137AC187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2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249CB-85AC-FEE0-B0BA-AB430E53E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642E6-B1EB-BBB2-DA9F-EBC3B2E14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C7D29-6FB6-E393-C660-068F1ED0D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0B85A-2429-4568-AB58-7F3F22EE1C9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4D58E-987B-713B-7AF1-E77E0DC9B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8D57C-E104-27D8-0E0C-90A243975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95DE18-DBC8-4D88-A29A-B02A592B04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2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group of people in a pool&#10;&#10;AI-generated content may be incorrect.">
            <a:extLst>
              <a:ext uri="{FF2B5EF4-FFF2-40B4-BE49-F238E27FC236}">
                <a16:creationId xmlns:a16="http://schemas.microsoft.com/office/drawing/2014/main" id="{9DB516E2-AB89-0E30-D609-10DB4668F1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69" r="-3" b="26915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59F51BA-B9A9-7A54-162B-8725B2F41D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1" r="-3" b="21254"/>
          <a:stretch/>
        </p:blipFill>
        <p:spPr>
          <a:xfrm>
            <a:off x="5374639" y="2663706"/>
            <a:ext cx="4626927" cy="4197911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61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832B97-2F51-9812-F3F0-322D175D0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388" y="3098042"/>
            <a:ext cx="5308979" cy="85298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br>
              <a:rPr lang="en-US" sz="9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9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9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9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9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9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9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8" name="Picture 17" descr="A group of people playing golf&#10;&#10;AI-generated content may be incorrect.">
            <a:extLst>
              <a:ext uri="{FF2B5EF4-FFF2-40B4-BE49-F238E27FC236}">
                <a16:creationId xmlns:a16="http://schemas.microsoft.com/office/drawing/2014/main" id="{3552A540-7C1D-9DFC-C05A-CE6206E977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27" r="5" b="5"/>
          <a:stretch/>
        </p:blipFill>
        <p:spPr>
          <a:xfrm>
            <a:off x="4675537" y="-1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6" name="Picture 15" descr="A group of people high fiving on a tennis court&#10;&#10;AI-generated content may be incorrect.">
            <a:extLst>
              <a:ext uri="{FF2B5EF4-FFF2-40B4-BE49-F238E27FC236}">
                <a16:creationId xmlns:a16="http://schemas.microsoft.com/office/drawing/2014/main" id="{C5E7BA22-8284-EF05-3A59-6053C78671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3604"/>
          <a:stretch/>
        </p:blipFill>
        <p:spPr>
          <a:xfrm>
            <a:off x="2280734" y="2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5" name="Picture 4" descr="A green hexagon shaped sign with white text&#10;&#10;AI-generated content may be incorrect.">
            <a:extLst>
              <a:ext uri="{FF2B5EF4-FFF2-40B4-BE49-F238E27FC236}">
                <a16:creationId xmlns:a16="http://schemas.microsoft.com/office/drawing/2014/main" id="{2E8D18AF-14B8-1B80-8461-A3B867ABE9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147" r="2947" b="-4"/>
          <a:stretch/>
        </p:blipFill>
        <p:spPr>
          <a:xfrm>
            <a:off x="3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93411FC-1794-28F5-157F-5A43FB34F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46" y="2743200"/>
            <a:ext cx="5794722" cy="33381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000" b="1" dirty="0">
                <a:solidFill>
                  <a:srgbClr val="FFFFFF"/>
                </a:solidFill>
                <a:effectLst/>
              </a:rPr>
              <a:t>	</a:t>
            </a:r>
          </a:p>
          <a:p>
            <a:pPr algn="l"/>
            <a:r>
              <a:rPr lang="en-US" sz="2000" b="1" dirty="0">
                <a:solidFill>
                  <a:srgbClr val="FFFFFF"/>
                </a:solidFill>
                <a:effectLst/>
              </a:rPr>
              <a:t>	Digital Lead Generation Campaign</a:t>
            </a:r>
            <a:r>
              <a:rPr lang="en-US" sz="2000" dirty="0">
                <a:solidFill>
                  <a:srgbClr val="FFFFFF"/>
                </a:solidFill>
                <a:effectLst/>
              </a:rPr>
              <a:t>  </a:t>
            </a:r>
            <a:br>
              <a:rPr lang="en-US" sz="1800" dirty="0">
                <a:solidFill>
                  <a:srgbClr val="FFFFFF"/>
                </a:solidFill>
                <a:effectLst/>
              </a:rPr>
            </a:br>
            <a:br>
              <a:rPr lang="en-US" sz="1800" dirty="0">
                <a:solidFill>
                  <a:srgbClr val="FFFFFF"/>
                </a:solidFill>
                <a:effectLst/>
              </a:rPr>
            </a:br>
            <a:r>
              <a:rPr lang="en-US" sz="1800" dirty="0">
                <a:solidFill>
                  <a:srgbClr val="FFFFFF"/>
                </a:solidFill>
                <a:effectLst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</a:rPr>
              <a:t>Hot Springs Village: </a:t>
            </a:r>
          </a:p>
          <a:p>
            <a:pPr algn="l"/>
            <a:r>
              <a:rPr lang="en-US" sz="1800" dirty="0">
                <a:solidFill>
                  <a:srgbClr val="FFFFFF"/>
                </a:solidFill>
                <a:effectLst/>
              </a:rPr>
              <a:t>	 2021 Prospective New Residents Campaign</a:t>
            </a:r>
            <a:br>
              <a:rPr lang="en-US" sz="1800" dirty="0">
                <a:solidFill>
                  <a:srgbClr val="FFFFFF"/>
                </a:solidFill>
                <a:effectLst/>
              </a:rPr>
            </a:br>
            <a:br>
              <a:rPr lang="en-US" sz="1800" dirty="0">
                <a:solidFill>
                  <a:srgbClr val="FFFFFF"/>
                </a:solidFill>
                <a:effectLst/>
              </a:rPr>
            </a:br>
            <a:r>
              <a:rPr lang="en-US" sz="1800" dirty="0">
                <a:solidFill>
                  <a:srgbClr val="FFFFFF"/>
                </a:solidFill>
                <a:effectLst/>
              </a:rPr>
              <a:t>	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8" name="Picture 7" descr="A group of people on paddle boards&#10;&#10;AI-generated content may be incorrect.">
            <a:extLst>
              <a:ext uri="{FF2B5EF4-FFF2-40B4-BE49-F238E27FC236}">
                <a16:creationId xmlns:a16="http://schemas.microsoft.com/office/drawing/2014/main" id="{FF9FE6C9-03E1-D3C3-A494-F78CA98880A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756" r="7164" b="1"/>
          <a:stretch/>
        </p:blipFill>
        <p:spPr>
          <a:xfrm>
            <a:off x="8264962" y="2660089"/>
            <a:ext cx="3927039" cy="4197911"/>
          </a:xfrm>
          <a:custGeom>
            <a:avLst/>
            <a:gdLst/>
            <a:ahLst/>
            <a:cxnLst/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92785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47C5F3-7FA0-1586-B35B-DF9957D9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effectLst/>
              </a:rPr>
              <a:t>Goals and Strategy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C606-B627-A69A-BEBA-46D9FDA7A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120507"/>
            <a:ext cx="3291839" cy="14105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effectLst/>
              </a:rPr>
              <a:t>Campaign objectives                                        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effectLst/>
              </a:rPr>
              <a:t>Target audience and overall strategy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0CB20-32AC-1E35-802B-B134F31FDD7D}"/>
              </a:ext>
            </a:extLst>
          </p:cNvPr>
          <p:cNvSpPr txBox="1"/>
          <p:nvPr/>
        </p:nvSpPr>
        <p:spPr>
          <a:xfrm>
            <a:off x="283063" y="1776227"/>
            <a:ext cx="115802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Marketing Goals </a:t>
            </a:r>
          </a:p>
          <a:p>
            <a:pPr marL="285750" marR="0" indent="-285750">
              <a:buFontTx/>
              <a:buChar char="-"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Primary: Drive existing home sales, lot sales and building permits with the goal of </a:t>
            </a: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125 new building permits in </a:t>
            </a:r>
            <a:r>
              <a:rPr lang="en-US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2021</a:t>
            </a: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buFontTx/>
              <a:buChar char="-"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Secondary</a:t>
            </a: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Grow revenue from current residents by marketing increased amenities usage (golf, fitness club, racquet sports, entertainment, dining). Grow golf tourism package revenue from non-residents.</a:t>
            </a:r>
          </a:p>
          <a:p>
            <a:pPr marR="0"/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Target Audience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Aptos" panose="020B0004020202020204" pitchFamily="34" charset="0"/>
              <a:buChar char="-"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Empty nesters, retirees and those nearing and planning for retirement. They have moderate to high household wealth and seek an active, affordable lifestyle. </a:t>
            </a:r>
          </a:p>
          <a:p>
            <a:pPr marL="342900" marR="0" lvl="0" indent="-342900">
              <a:buFont typeface="Aptos" panose="020B0004020202020204" pitchFamily="34" charset="0"/>
              <a:buChar char="-"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Only a small percentage of retiring people want to move from their present home</a:t>
            </a: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those who want to move, most do not want to move far (the grandparent effect). </a:t>
            </a:r>
          </a:p>
          <a:p>
            <a:pPr marL="342900" marR="0" lvl="0" indent="-342900">
              <a:buFont typeface="Aptos" panose="020B0004020202020204" pitchFamily="34" charset="0"/>
              <a:buChar char="-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challenge is to connect with those who would consider moving to an isolated gated community in the middle of Arkansas from one or more states away. </a:t>
            </a:r>
          </a:p>
          <a:p>
            <a:pPr marR="0" lvl="0"/>
            <a:endParaRPr lang="en-US" sz="16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Strategies</a:t>
            </a:r>
          </a:p>
          <a:p>
            <a:pPr marL="285750" marR="0" lvl="0" indent="-285750">
              <a:buFontTx/>
              <a:buChar char="-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 and target digital media to reach a self-selecting audience: People searching for lifestyle and retirement communities.</a:t>
            </a:r>
          </a:p>
          <a:p>
            <a:pPr marL="285750" marR="0" lvl="0" indent="-285750">
              <a:buFontTx/>
              <a:buChar char="-"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Monitor tactics, markets and search keywords that drive website traffic and leads. Adjust media buys frequently.</a:t>
            </a:r>
          </a:p>
          <a:p>
            <a:pPr marL="285750" marR="0" lvl="0" indent="-285750">
              <a:buFontTx/>
              <a:buChar char="-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Maintain a robust, cooperative Real Estate Partners Program to support and drive leads to independent selling agents. Leverage their additional marketing investments.</a:t>
            </a:r>
          </a:p>
          <a:p>
            <a:pPr marL="285750" marR="0" lvl="0" indent="-285750">
              <a:buFontTx/>
              <a:buChar char="-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 strong relationships with Arkansas Department of Tourism to promote HSV and obtain free, high-quality assets and media extensions: video, photo, websites, social media.</a:t>
            </a:r>
          </a:p>
          <a:p>
            <a:pPr marL="285750" marR="0" lvl="0" indent="-285750">
              <a:buFontTx/>
              <a:buChar char="-"/>
            </a:pPr>
            <a:endParaRPr lang="en-US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buFontTx/>
              <a:buChar char="-"/>
            </a:pPr>
            <a:endParaRPr lang="en-US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buFontTx/>
              <a:buChar char="-"/>
            </a:pPr>
            <a:endParaRPr lang="en-US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buFontTx/>
              <a:buChar char="-"/>
            </a:pP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77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9A4CAC-CAF5-672E-70B4-21EEC470B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CE3C7F-75B8-765D-4453-3C4DAC077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A6ED47-D884-2B30-8DCB-3EC8E12BE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084197-FBAC-C77D-01EA-A7309A4F9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F63FBE-1377-63F0-E0F0-A0DC6FB3D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4F94F1-42E0-C959-035A-CB37052C8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943B65-E5A0-617C-112C-AB4FB806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effectLst/>
              </a:rPr>
              <a:t>Deliverables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42446-438B-BFEA-3C9A-B25F9F8F9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120507"/>
            <a:ext cx="3291839" cy="14105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campaign elements (e.g., emails, ads, landing pages, blog posts).</a:t>
            </a:r>
          </a:p>
          <a:p>
            <a:pPr marL="0" indent="0"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Tools or platforms used.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80DDC-5C0C-106E-57A9-558DA080D967}"/>
              </a:ext>
            </a:extLst>
          </p:cNvPr>
          <p:cNvSpPr txBox="1"/>
          <p:nvPr/>
        </p:nvSpPr>
        <p:spPr>
          <a:xfrm>
            <a:off x="531628" y="1796903"/>
            <a:ext cx="1133171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Paid Marketing Tactics</a:t>
            </a:r>
          </a:p>
          <a:p>
            <a:r>
              <a:rPr lang="en-US" sz="1600" i="1" dirty="0"/>
              <a:t>Prospective Residents Lead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Paid Advertising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Search (national reach)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Display (target-market reach)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Online Video (target-market reach)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Facebook (target-market, demographic reach)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Cost-effective listings on national lifestyle community websites: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ideal-LIVING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Privatecommunities.com (PCR)</a:t>
            </a:r>
          </a:p>
          <a:p>
            <a:r>
              <a:rPr lang="en-US" sz="1600" i="1" dirty="0"/>
              <a:t>Golf Packages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Markets within 6-hour drive or less (Dallas, Memphis, Tulsa)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Seasonal window (Spring and Fall)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Facebook and Paid Search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Website and SEO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Continuous improvement to website (totally revised June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Lesson Learned: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Today I know more about SEO than I did in 2021.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 could have driven more website traffic with blogs, backlinks and other SEO tools.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16EDF2-0410-CF0A-8B0C-B0DA8CD81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526" y="3659451"/>
            <a:ext cx="3893851" cy="21669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02B66D-FDEB-3D40-643E-159980E7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526" y="1783342"/>
            <a:ext cx="3893850" cy="166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15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1F624A-49AA-0441-02BF-F3C86C84F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7653430-7F4C-96A0-DB7B-2CEAE164D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04447-5326-F218-5121-44A91188D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35E3F5-C811-D48B-3539-9375E9839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60E06D-7538-79C5-AD39-44159DC80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1CB1AB-0736-A02D-9A8C-9FD312032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EF0C1-E4AE-6815-EF8F-0D1B707A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Results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75194-3159-25ED-A329-FB08E7A00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387224"/>
            <a:ext cx="3291839" cy="697297"/>
          </a:xfr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11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6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Measurable outcomes (e.g., leads generated, engagement metrics, ROI).</a:t>
            </a:r>
          </a:p>
          <a:p>
            <a:pPr marL="457200" marR="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6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Adjustments made during the campaign to optimize performance</a:t>
            </a:r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30EBA3-E0D8-DEAE-346E-698615E240B4}"/>
              </a:ext>
            </a:extLst>
          </p:cNvPr>
          <p:cNvSpPr txBox="1"/>
          <p:nvPr/>
        </p:nvSpPr>
        <p:spPr>
          <a:xfrm>
            <a:off x="138526" y="1617204"/>
            <a:ext cx="279669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Building Permits</a:t>
            </a:r>
          </a:p>
          <a:p>
            <a:r>
              <a:rPr lang="en-US" sz="1600" dirty="0"/>
              <a:t>2021: 132 (goal 125)</a:t>
            </a:r>
          </a:p>
          <a:p>
            <a:r>
              <a:rPr lang="en-US" sz="1600" dirty="0"/>
              <a:t>Jan-July 2022:  73 </a:t>
            </a:r>
          </a:p>
          <a:p>
            <a:endParaRPr lang="en-US" sz="1600" b="1" dirty="0"/>
          </a:p>
          <a:p>
            <a:r>
              <a:rPr lang="en-US" sz="1600" b="1" dirty="0"/>
              <a:t>Leads Generated </a:t>
            </a:r>
          </a:p>
          <a:p>
            <a:r>
              <a:rPr lang="en-US" sz="1600" dirty="0"/>
              <a:t>2021: 1,182</a:t>
            </a:r>
          </a:p>
          <a:p>
            <a:r>
              <a:rPr lang="en-US" sz="1600" dirty="0"/>
              <a:t>Jan-July 2022:  821 </a:t>
            </a:r>
          </a:p>
          <a:p>
            <a:endParaRPr lang="en-US" sz="1600" dirty="0"/>
          </a:p>
          <a:p>
            <a:r>
              <a:rPr lang="en-US" sz="1600" b="1" dirty="0"/>
              <a:t>Non-Resident Golf </a:t>
            </a:r>
          </a:p>
          <a:p>
            <a:r>
              <a:rPr lang="en-US" sz="1600" b="1" dirty="0"/>
              <a:t>Packages Revenue</a:t>
            </a:r>
          </a:p>
          <a:p>
            <a:r>
              <a:rPr lang="en-US" sz="1600" dirty="0"/>
              <a:t>2021: $783k</a:t>
            </a:r>
          </a:p>
          <a:p>
            <a:r>
              <a:rPr lang="en-US" sz="1600" dirty="0"/>
              <a:t>Jan-July 2022: $713k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655491-FB2B-A865-2B51-C64205AA9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46" y="4745013"/>
            <a:ext cx="5100032" cy="20072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854D21-F8DA-F8DA-69C2-4BA7768B1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637" y="1684183"/>
            <a:ext cx="5284360" cy="2980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D41AB-D876-EF82-D83E-8F3F13CA6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303" y="1661179"/>
            <a:ext cx="4408662" cy="30333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F0CB15-1F38-7C99-C3A6-8E2B274A24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750" y="5014225"/>
            <a:ext cx="2734688" cy="15845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B7FF12-6967-C8F7-47DB-F2D9E5B49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095" y="4745012"/>
            <a:ext cx="3715535" cy="18032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E0F8C9-9E9C-722A-B59D-832B4F6EF9C1}"/>
              </a:ext>
            </a:extLst>
          </p:cNvPr>
          <p:cNvSpPr txBox="1"/>
          <p:nvPr/>
        </p:nvSpPr>
        <p:spPr>
          <a:xfrm>
            <a:off x="8337756" y="6211696"/>
            <a:ext cx="3421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22% Readership Increase/12 months</a:t>
            </a:r>
          </a:p>
        </p:txBody>
      </p:sp>
    </p:spTree>
    <p:extLst>
      <p:ext uri="{BB962C8B-B14F-4D97-AF65-F5344CB8AC3E}">
        <p14:creationId xmlns:p14="http://schemas.microsoft.com/office/powerpoint/2010/main" val="295659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1377</TotalTime>
  <Words>492</Words>
  <Application>Microsoft Office PowerPoint</Application>
  <PresentationFormat>Widescreen</PresentationFormat>
  <Paragraphs>67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      </vt:lpstr>
      <vt:lpstr>Goals and Strategy</vt:lpstr>
      <vt:lpstr>Deliverables</vt:lpstr>
      <vt:lpstr>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Sage</dc:creator>
  <cp:lastModifiedBy>Paul Sage</cp:lastModifiedBy>
  <cp:revision>3</cp:revision>
  <cp:lastPrinted>2025-02-18T22:48:41Z</cp:lastPrinted>
  <dcterms:created xsi:type="dcterms:W3CDTF">2025-02-18T17:38:57Z</dcterms:created>
  <dcterms:modified xsi:type="dcterms:W3CDTF">2025-03-19T12:58:27Z</dcterms:modified>
</cp:coreProperties>
</file>